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707EBA-ECE1-434E-BB06-41CD1B10A3C1}" type="doc">
      <dgm:prSet loTypeId="urn:microsoft.com/office/officeart/2005/8/layout/list1" loCatId="list" qsTypeId="urn:microsoft.com/office/officeart/2005/8/quickstyle/simple4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7FB28B30-E812-4B91-A99A-5DDABCB49077}">
      <dgm:prSet/>
      <dgm:spPr/>
      <dgm:t>
        <a:bodyPr/>
        <a:lstStyle/>
        <a:p>
          <a:r>
            <a:rPr lang="en-GB" b="1"/>
            <a:t>CSV </a:t>
          </a:r>
          <a:endParaRPr lang="en-US"/>
        </a:p>
      </dgm:t>
    </dgm:pt>
    <dgm:pt modelId="{88E800E9-A6FC-41A7-8D0C-9F0F0C672D10}" type="parTrans" cxnId="{33850235-C27D-4A7C-B947-A65137FE2B2A}">
      <dgm:prSet/>
      <dgm:spPr/>
      <dgm:t>
        <a:bodyPr/>
        <a:lstStyle/>
        <a:p>
          <a:endParaRPr lang="en-US"/>
        </a:p>
      </dgm:t>
    </dgm:pt>
    <dgm:pt modelId="{BD34B48C-FB20-4A34-8452-6CE7D38CE311}" type="sibTrans" cxnId="{33850235-C27D-4A7C-B947-A65137FE2B2A}">
      <dgm:prSet/>
      <dgm:spPr/>
      <dgm:t>
        <a:bodyPr/>
        <a:lstStyle/>
        <a:p>
          <a:endParaRPr lang="en-US"/>
        </a:p>
      </dgm:t>
    </dgm:pt>
    <dgm:pt modelId="{B68D3457-F071-443E-A260-E85DBCCE5837}">
      <dgm:prSet/>
      <dgm:spPr/>
      <dgm:t>
        <a:bodyPr/>
        <a:lstStyle/>
        <a:p>
          <a:r>
            <a:rPr lang="en-GB"/>
            <a:t>Displayed the columns</a:t>
          </a:r>
          <a:endParaRPr lang="en-US"/>
        </a:p>
      </dgm:t>
    </dgm:pt>
    <dgm:pt modelId="{D52F1EF8-E964-48E6-A7BD-EA803D5C5905}" type="parTrans" cxnId="{C35285F7-240E-4E1B-898E-ADE49F66CAA5}">
      <dgm:prSet/>
      <dgm:spPr/>
      <dgm:t>
        <a:bodyPr/>
        <a:lstStyle/>
        <a:p>
          <a:endParaRPr lang="en-US"/>
        </a:p>
      </dgm:t>
    </dgm:pt>
    <dgm:pt modelId="{627324D9-CE32-45AC-97DD-3C29D75CA438}" type="sibTrans" cxnId="{C35285F7-240E-4E1B-898E-ADE49F66CAA5}">
      <dgm:prSet/>
      <dgm:spPr/>
      <dgm:t>
        <a:bodyPr/>
        <a:lstStyle/>
        <a:p>
          <a:endParaRPr lang="en-US"/>
        </a:p>
      </dgm:t>
    </dgm:pt>
    <dgm:pt modelId="{074ECE37-28BE-4747-ADDB-D4D68B6449AC}">
      <dgm:prSet/>
      <dgm:spPr/>
      <dgm:t>
        <a:bodyPr/>
        <a:lstStyle/>
        <a:p>
          <a:r>
            <a:rPr lang="en-US" b="0" i="0"/>
            <a:t>Cut out the columns that were unnecessary.</a:t>
          </a:r>
          <a:endParaRPr lang="en-US"/>
        </a:p>
      </dgm:t>
    </dgm:pt>
    <dgm:pt modelId="{95CE43E2-82DD-4D45-AB69-82A0787D549C}" type="parTrans" cxnId="{D52C7F6C-3BB2-4A45-BF9C-A309681F023E}">
      <dgm:prSet/>
      <dgm:spPr/>
      <dgm:t>
        <a:bodyPr/>
        <a:lstStyle/>
        <a:p>
          <a:endParaRPr lang="en-US"/>
        </a:p>
      </dgm:t>
    </dgm:pt>
    <dgm:pt modelId="{75E0C61A-E0A1-48F8-A083-190B2A9695C7}" type="sibTrans" cxnId="{D52C7F6C-3BB2-4A45-BF9C-A309681F023E}">
      <dgm:prSet/>
      <dgm:spPr/>
      <dgm:t>
        <a:bodyPr/>
        <a:lstStyle/>
        <a:p>
          <a:endParaRPr lang="en-US"/>
        </a:p>
      </dgm:t>
    </dgm:pt>
    <dgm:pt modelId="{4B41FE0F-6B52-4CB3-92ED-4A09B0943F82}">
      <dgm:prSet/>
      <dgm:spPr/>
      <dgm:t>
        <a:bodyPr/>
        <a:lstStyle/>
        <a:p>
          <a:r>
            <a:rPr lang="en-US" b="0" i="0"/>
            <a:t>Dropped columns that did not have any values.</a:t>
          </a:r>
          <a:endParaRPr lang="en-US"/>
        </a:p>
      </dgm:t>
    </dgm:pt>
    <dgm:pt modelId="{4B6C02FE-431D-4B33-AD55-8D76D48602C1}" type="parTrans" cxnId="{CCE67F12-6159-41E7-AEA6-6A090C00B806}">
      <dgm:prSet/>
      <dgm:spPr/>
      <dgm:t>
        <a:bodyPr/>
        <a:lstStyle/>
        <a:p>
          <a:endParaRPr lang="en-US"/>
        </a:p>
      </dgm:t>
    </dgm:pt>
    <dgm:pt modelId="{42E4D1C7-9EC3-4E5A-A848-7D3F13011D58}" type="sibTrans" cxnId="{CCE67F12-6159-41E7-AEA6-6A090C00B806}">
      <dgm:prSet/>
      <dgm:spPr/>
      <dgm:t>
        <a:bodyPr/>
        <a:lstStyle/>
        <a:p>
          <a:endParaRPr lang="en-US"/>
        </a:p>
      </dgm:t>
    </dgm:pt>
    <dgm:pt modelId="{05EE2874-A9D2-4951-9A52-BE4A61C5ECF3}">
      <dgm:prSet/>
      <dgm:spPr/>
      <dgm:t>
        <a:bodyPr/>
        <a:lstStyle/>
        <a:p>
          <a:r>
            <a:rPr lang="en-US" b="0" i="0"/>
            <a:t>Renamed the columns.</a:t>
          </a:r>
          <a:endParaRPr lang="en-US"/>
        </a:p>
      </dgm:t>
    </dgm:pt>
    <dgm:pt modelId="{20602EFA-F2F5-4A47-B162-0375E5DF1E5D}" type="parTrans" cxnId="{5B515189-FDC8-408B-8A57-FD23E8D7555F}">
      <dgm:prSet/>
      <dgm:spPr/>
      <dgm:t>
        <a:bodyPr/>
        <a:lstStyle/>
        <a:p>
          <a:endParaRPr lang="en-US"/>
        </a:p>
      </dgm:t>
    </dgm:pt>
    <dgm:pt modelId="{9A0B92DB-A208-4EBA-A50E-DC35F0192305}" type="sibTrans" cxnId="{5B515189-FDC8-408B-8A57-FD23E8D7555F}">
      <dgm:prSet/>
      <dgm:spPr/>
      <dgm:t>
        <a:bodyPr/>
        <a:lstStyle/>
        <a:p>
          <a:endParaRPr lang="en-US"/>
        </a:p>
      </dgm:t>
    </dgm:pt>
    <dgm:pt modelId="{C3CE36C5-5996-4760-B934-7DBFCF9B7CBC}">
      <dgm:prSet/>
      <dgm:spPr/>
      <dgm:t>
        <a:bodyPr/>
        <a:lstStyle/>
        <a:p>
          <a:r>
            <a:rPr lang="en-US" b="1"/>
            <a:t>JSON</a:t>
          </a:r>
          <a:endParaRPr lang="en-US"/>
        </a:p>
      </dgm:t>
    </dgm:pt>
    <dgm:pt modelId="{56EE1A4D-3118-4EB8-A755-4D8A372384F4}" type="parTrans" cxnId="{FEE7CCCA-E0CB-4D77-B45B-9BCF50749BA3}">
      <dgm:prSet/>
      <dgm:spPr/>
      <dgm:t>
        <a:bodyPr/>
        <a:lstStyle/>
        <a:p>
          <a:endParaRPr lang="en-US"/>
        </a:p>
      </dgm:t>
    </dgm:pt>
    <dgm:pt modelId="{47B1F536-EF45-4609-B691-29FD101088C3}" type="sibTrans" cxnId="{FEE7CCCA-E0CB-4D77-B45B-9BCF50749BA3}">
      <dgm:prSet/>
      <dgm:spPr/>
      <dgm:t>
        <a:bodyPr/>
        <a:lstStyle/>
        <a:p>
          <a:endParaRPr lang="en-US"/>
        </a:p>
      </dgm:t>
    </dgm:pt>
    <dgm:pt modelId="{F9F37F16-AB83-4331-9606-28EBF2F76132}">
      <dgm:prSet/>
      <dgm:spPr/>
      <dgm:t>
        <a:bodyPr/>
        <a:lstStyle/>
        <a:p>
          <a:r>
            <a:rPr lang="en-US"/>
            <a:t>Displayed the necessary columns</a:t>
          </a:r>
        </a:p>
      </dgm:t>
    </dgm:pt>
    <dgm:pt modelId="{429176BA-1ED4-4D34-A068-4D1944CB816C}" type="parTrans" cxnId="{D9473EA9-BCE8-4308-B9C5-D39D778822CA}">
      <dgm:prSet/>
      <dgm:spPr/>
      <dgm:t>
        <a:bodyPr/>
        <a:lstStyle/>
        <a:p>
          <a:endParaRPr lang="en-US"/>
        </a:p>
      </dgm:t>
    </dgm:pt>
    <dgm:pt modelId="{6E0B4406-E101-4294-9CD8-EF495578ADEC}" type="sibTrans" cxnId="{D9473EA9-BCE8-4308-B9C5-D39D778822CA}">
      <dgm:prSet/>
      <dgm:spPr/>
      <dgm:t>
        <a:bodyPr/>
        <a:lstStyle/>
        <a:p>
          <a:endParaRPr lang="en-US"/>
        </a:p>
      </dgm:t>
    </dgm:pt>
    <dgm:pt modelId="{BE4F0F7E-5B25-4E66-9703-8F8158E5EB0F}">
      <dgm:prSet/>
      <dgm:spPr/>
      <dgm:t>
        <a:bodyPr/>
        <a:lstStyle/>
        <a:p>
          <a:r>
            <a:rPr lang="en-US"/>
            <a:t>Cut out the unwanted information</a:t>
          </a:r>
        </a:p>
      </dgm:t>
    </dgm:pt>
    <dgm:pt modelId="{F0B7FD89-3634-42A0-8146-A2025BB5BB42}" type="parTrans" cxnId="{111CD010-C691-4C4E-8807-20F4939B5031}">
      <dgm:prSet/>
      <dgm:spPr/>
      <dgm:t>
        <a:bodyPr/>
        <a:lstStyle/>
        <a:p>
          <a:endParaRPr lang="en-US"/>
        </a:p>
      </dgm:t>
    </dgm:pt>
    <dgm:pt modelId="{F1A785CF-0D43-42DF-972F-2D81AA0E8E7F}" type="sibTrans" cxnId="{111CD010-C691-4C4E-8807-20F4939B5031}">
      <dgm:prSet/>
      <dgm:spPr/>
      <dgm:t>
        <a:bodyPr/>
        <a:lstStyle/>
        <a:p>
          <a:endParaRPr lang="en-US"/>
        </a:p>
      </dgm:t>
    </dgm:pt>
    <dgm:pt modelId="{BE077B1A-CADD-47E2-A795-97C05CAD6D99}" type="pres">
      <dgm:prSet presAssocID="{B1707EBA-ECE1-434E-BB06-41CD1B10A3C1}" presName="linear" presStyleCnt="0">
        <dgm:presLayoutVars>
          <dgm:dir/>
          <dgm:animLvl val="lvl"/>
          <dgm:resizeHandles val="exact"/>
        </dgm:presLayoutVars>
      </dgm:prSet>
      <dgm:spPr/>
    </dgm:pt>
    <dgm:pt modelId="{7E277950-8D1D-4C7B-B3C0-0EE151CA85EC}" type="pres">
      <dgm:prSet presAssocID="{7FB28B30-E812-4B91-A99A-5DDABCB49077}" presName="parentLin" presStyleCnt="0"/>
      <dgm:spPr/>
    </dgm:pt>
    <dgm:pt modelId="{DA318292-B4D4-46FC-B7C6-0D8B5E642EC3}" type="pres">
      <dgm:prSet presAssocID="{7FB28B30-E812-4B91-A99A-5DDABCB49077}" presName="parentLeftMargin" presStyleLbl="node1" presStyleIdx="0" presStyleCnt="2"/>
      <dgm:spPr/>
    </dgm:pt>
    <dgm:pt modelId="{1A2EB138-4EEC-46F1-8075-6AD272B5E8BB}" type="pres">
      <dgm:prSet presAssocID="{7FB28B30-E812-4B91-A99A-5DDABCB4907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BA156C2-CCC9-4108-BE42-9A2602B34FBB}" type="pres">
      <dgm:prSet presAssocID="{7FB28B30-E812-4B91-A99A-5DDABCB49077}" presName="negativeSpace" presStyleCnt="0"/>
      <dgm:spPr/>
    </dgm:pt>
    <dgm:pt modelId="{024D754F-937A-4520-87BD-55C238B3FD7D}" type="pres">
      <dgm:prSet presAssocID="{7FB28B30-E812-4B91-A99A-5DDABCB49077}" presName="childText" presStyleLbl="conFgAcc1" presStyleIdx="0" presStyleCnt="2">
        <dgm:presLayoutVars>
          <dgm:bulletEnabled val="1"/>
        </dgm:presLayoutVars>
      </dgm:prSet>
      <dgm:spPr/>
    </dgm:pt>
    <dgm:pt modelId="{D9AFB29B-9D0B-4FBA-9541-EA0BD88C8D12}" type="pres">
      <dgm:prSet presAssocID="{BD34B48C-FB20-4A34-8452-6CE7D38CE311}" presName="spaceBetweenRectangles" presStyleCnt="0"/>
      <dgm:spPr/>
    </dgm:pt>
    <dgm:pt modelId="{96C36631-B165-4BCC-9760-037D49D95108}" type="pres">
      <dgm:prSet presAssocID="{C3CE36C5-5996-4760-B934-7DBFCF9B7CBC}" presName="parentLin" presStyleCnt="0"/>
      <dgm:spPr/>
    </dgm:pt>
    <dgm:pt modelId="{D7320AAF-D663-47E3-8B46-06D0387202B9}" type="pres">
      <dgm:prSet presAssocID="{C3CE36C5-5996-4760-B934-7DBFCF9B7CBC}" presName="parentLeftMargin" presStyleLbl="node1" presStyleIdx="0" presStyleCnt="2"/>
      <dgm:spPr/>
    </dgm:pt>
    <dgm:pt modelId="{62ADFEBD-89C8-4486-826C-4F1CAB985A79}" type="pres">
      <dgm:prSet presAssocID="{C3CE36C5-5996-4760-B934-7DBFCF9B7CB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B82E6D1-132A-40B5-AD02-23D00B63C1B6}" type="pres">
      <dgm:prSet presAssocID="{C3CE36C5-5996-4760-B934-7DBFCF9B7CBC}" presName="negativeSpace" presStyleCnt="0"/>
      <dgm:spPr/>
    </dgm:pt>
    <dgm:pt modelId="{C6C91B58-21AB-4EB8-8F06-26945252B6BD}" type="pres">
      <dgm:prSet presAssocID="{C3CE36C5-5996-4760-B934-7DBFCF9B7CB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11CD010-C691-4C4E-8807-20F4939B5031}" srcId="{C3CE36C5-5996-4760-B934-7DBFCF9B7CBC}" destId="{BE4F0F7E-5B25-4E66-9703-8F8158E5EB0F}" srcOrd="1" destOrd="0" parTransId="{F0B7FD89-3634-42A0-8146-A2025BB5BB42}" sibTransId="{F1A785CF-0D43-42DF-972F-2D81AA0E8E7F}"/>
    <dgm:cxn modelId="{CCE67F12-6159-41E7-AEA6-6A090C00B806}" srcId="{7FB28B30-E812-4B91-A99A-5DDABCB49077}" destId="{4B41FE0F-6B52-4CB3-92ED-4A09B0943F82}" srcOrd="2" destOrd="0" parTransId="{4B6C02FE-431D-4B33-AD55-8D76D48602C1}" sibTransId="{42E4D1C7-9EC3-4E5A-A848-7D3F13011D58}"/>
    <dgm:cxn modelId="{0056091A-E7BA-4E1A-AC05-3085AF2412DC}" type="presOf" srcId="{4B41FE0F-6B52-4CB3-92ED-4A09B0943F82}" destId="{024D754F-937A-4520-87BD-55C238B3FD7D}" srcOrd="0" destOrd="2" presId="urn:microsoft.com/office/officeart/2005/8/layout/list1"/>
    <dgm:cxn modelId="{1A368C1A-C034-4176-AEE3-827E0CA5B9F4}" type="presOf" srcId="{C3CE36C5-5996-4760-B934-7DBFCF9B7CBC}" destId="{62ADFEBD-89C8-4486-826C-4F1CAB985A79}" srcOrd="1" destOrd="0" presId="urn:microsoft.com/office/officeart/2005/8/layout/list1"/>
    <dgm:cxn modelId="{5BBFF220-6C83-4245-973A-9A11045861F8}" type="presOf" srcId="{05EE2874-A9D2-4951-9A52-BE4A61C5ECF3}" destId="{024D754F-937A-4520-87BD-55C238B3FD7D}" srcOrd="0" destOrd="3" presId="urn:microsoft.com/office/officeart/2005/8/layout/list1"/>
    <dgm:cxn modelId="{656F2F34-B468-4935-920D-3E735BF80CFB}" type="presOf" srcId="{C3CE36C5-5996-4760-B934-7DBFCF9B7CBC}" destId="{D7320AAF-D663-47E3-8B46-06D0387202B9}" srcOrd="0" destOrd="0" presId="urn:microsoft.com/office/officeart/2005/8/layout/list1"/>
    <dgm:cxn modelId="{33850235-C27D-4A7C-B947-A65137FE2B2A}" srcId="{B1707EBA-ECE1-434E-BB06-41CD1B10A3C1}" destId="{7FB28B30-E812-4B91-A99A-5DDABCB49077}" srcOrd="0" destOrd="0" parTransId="{88E800E9-A6FC-41A7-8D0C-9F0F0C672D10}" sibTransId="{BD34B48C-FB20-4A34-8452-6CE7D38CE311}"/>
    <dgm:cxn modelId="{B1438D38-37D1-45AB-94B0-7A3C989D647D}" type="presOf" srcId="{074ECE37-28BE-4747-ADDB-D4D68B6449AC}" destId="{024D754F-937A-4520-87BD-55C238B3FD7D}" srcOrd="0" destOrd="1" presId="urn:microsoft.com/office/officeart/2005/8/layout/list1"/>
    <dgm:cxn modelId="{D52C7F6C-3BB2-4A45-BF9C-A309681F023E}" srcId="{7FB28B30-E812-4B91-A99A-5DDABCB49077}" destId="{074ECE37-28BE-4747-ADDB-D4D68B6449AC}" srcOrd="1" destOrd="0" parTransId="{95CE43E2-82DD-4D45-AB69-82A0787D549C}" sibTransId="{75E0C61A-E0A1-48F8-A083-190B2A9695C7}"/>
    <dgm:cxn modelId="{85B1CE70-A8B7-40B9-83F4-6F69E9A5AD60}" type="presOf" srcId="{B68D3457-F071-443E-A260-E85DBCCE5837}" destId="{024D754F-937A-4520-87BD-55C238B3FD7D}" srcOrd="0" destOrd="0" presId="urn:microsoft.com/office/officeart/2005/8/layout/list1"/>
    <dgm:cxn modelId="{E8D3467B-C607-4E5A-8DC2-4BF36E66A49D}" type="presOf" srcId="{F9F37F16-AB83-4331-9606-28EBF2F76132}" destId="{C6C91B58-21AB-4EB8-8F06-26945252B6BD}" srcOrd="0" destOrd="0" presId="urn:microsoft.com/office/officeart/2005/8/layout/list1"/>
    <dgm:cxn modelId="{F3D76383-2C0C-4926-98A4-5DFC90B699BF}" type="presOf" srcId="{B1707EBA-ECE1-434E-BB06-41CD1B10A3C1}" destId="{BE077B1A-CADD-47E2-A795-97C05CAD6D99}" srcOrd="0" destOrd="0" presId="urn:microsoft.com/office/officeart/2005/8/layout/list1"/>
    <dgm:cxn modelId="{5B515189-FDC8-408B-8A57-FD23E8D7555F}" srcId="{7FB28B30-E812-4B91-A99A-5DDABCB49077}" destId="{05EE2874-A9D2-4951-9A52-BE4A61C5ECF3}" srcOrd="3" destOrd="0" parTransId="{20602EFA-F2F5-4A47-B162-0375E5DF1E5D}" sibTransId="{9A0B92DB-A208-4EBA-A50E-DC35F0192305}"/>
    <dgm:cxn modelId="{82F5169A-F3ED-4FD3-8CEF-F872F70BD848}" type="presOf" srcId="{BE4F0F7E-5B25-4E66-9703-8F8158E5EB0F}" destId="{C6C91B58-21AB-4EB8-8F06-26945252B6BD}" srcOrd="0" destOrd="1" presId="urn:microsoft.com/office/officeart/2005/8/layout/list1"/>
    <dgm:cxn modelId="{BD8BB69A-4A75-4AC4-A888-F287922712E0}" type="presOf" srcId="{7FB28B30-E812-4B91-A99A-5DDABCB49077}" destId="{DA318292-B4D4-46FC-B7C6-0D8B5E642EC3}" srcOrd="0" destOrd="0" presId="urn:microsoft.com/office/officeart/2005/8/layout/list1"/>
    <dgm:cxn modelId="{D9473EA9-BCE8-4308-B9C5-D39D778822CA}" srcId="{C3CE36C5-5996-4760-B934-7DBFCF9B7CBC}" destId="{F9F37F16-AB83-4331-9606-28EBF2F76132}" srcOrd="0" destOrd="0" parTransId="{429176BA-1ED4-4D34-A068-4D1944CB816C}" sibTransId="{6E0B4406-E101-4294-9CD8-EF495578ADEC}"/>
    <dgm:cxn modelId="{FEE7CCCA-E0CB-4D77-B45B-9BCF50749BA3}" srcId="{B1707EBA-ECE1-434E-BB06-41CD1B10A3C1}" destId="{C3CE36C5-5996-4760-B934-7DBFCF9B7CBC}" srcOrd="1" destOrd="0" parTransId="{56EE1A4D-3118-4EB8-A755-4D8A372384F4}" sibTransId="{47B1F536-EF45-4609-B691-29FD101088C3}"/>
    <dgm:cxn modelId="{C35285F7-240E-4E1B-898E-ADE49F66CAA5}" srcId="{7FB28B30-E812-4B91-A99A-5DDABCB49077}" destId="{B68D3457-F071-443E-A260-E85DBCCE5837}" srcOrd="0" destOrd="0" parTransId="{D52F1EF8-E964-48E6-A7BD-EA803D5C5905}" sibTransId="{627324D9-CE32-45AC-97DD-3C29D75CA438}"/>
    <dgm:cxn modelId="{9E0BB4FA-9F08-47B6-9BBC-619D4FF34838}" type="presOf" srcId="{7FB28B30-E812-4B91-A99A-5DDABCB49077}" destId="{1A2EB138-4EEC-46F1-8075-6AD272B5E8BB}" srcOrd="1" destOrd="0" presId="urn:microsoft.com/office/officeart/2005/8/layout/list1"/>
    <dgm:cxn modelId="{8ECA9249-0691-4CBA-896C-0CE1E3615382}" type="presParOf" srcId="{BE077B1A-CADD-47E2-A795-97C05CAD6D99}" destId="{7E277950-8D1D-4C7B-B3C0-0EE151CA85EC}" srcOrd="0" destOrd="0" presId="urn:microsoft.com/office/officeart/2005/8/layout/list1"/>
    <dgm:cxn modelId="{8E401EAC-5BC0-4CA8-8A21-72B84B40C73A}" type="presParOf" srcId="{7E277950-8D1D-4C7B-B3C0-0EE151CA85EC}" destId="{DA318292-B4D4-46FC-B7C6-0D8B5E642EC3}" srcOrd="0" destOrd="0" presId="urn:microsoft.com/office/officeart/2005/8/layout/list1"/>
    <dgm:cxn modelId="{F9CF6940-B116-498F-8EEE-F70D74810B68}" type="presParOf" srcId="{7E277950-8D1D-4C7B-B3C0-0EE151CA85EC}" destId="{1A2EB138-4EEC-46F1-8075-6AD272B5E8BB}" srcOrd="1" destOrd="0" presId="urn:microsoft.com/office/officeart/2005/8/layout/list1"/>
    <dgm:cxn modelId="{993E9EB0-F200-49CE-90E2-BE01292D24A0}" type="presParOf" srcId="{BE077B1A-CADD-47E2-A795-97C05CAD6D99}" destId="{9BA156C2-CCC9-4108-BE42-9A2602B34FBB}" srcOrd="1" destOrd="0" presId="urn:microsoft.com/office/officeart/2005/8/layout/list1"/>
    <dgm:cxn modelId="{B1EEF116-A92F-4094-B27E-F7B993BE92CE}" type="presParOf" srcId="{BE077B1A-CADD-47E2-A795-97C05CAD6D99}" destId="{024D754F-937A-4520-87BD-55C238B3FD7D}" srcOrd="2" destOrd="0" presId="urn:microsoft.com/office/officeart/2005/8/layout/list1"/>
    <dgm:cxn modelId="{F1B2587B-001D-459A-815B-2AF021276F05}" type="presParOf" srcId="{BE077B1A-CADD-47E2-A795-97C05CAD6D99}" destId="{D9AFB29B-9D0B-4FBA-9541-EA0BD88C8D12}" srcOrd="3" destOrd="0" presId="urn:microsoft.com/office/officeart/2005/8/layout/list1"/>
    <dgm:cxn modelId="{991B7011-EE2E-4C88-A195-864C3CFECDE6}" type="presParOf" srcId="{BE077B1A-CADD-47E2-A795-97C05CAD6D99}" destId="{96C36631-B165-4BCC-9760-037D49D95108}" srcOrd="4" destOrd="0" presId="urn:microsoft.com/office/officeart/2005/8/layout/list1"/>
    <dgm:cxn modelId="{03525AB1-47F9-4C68-82F8-9A965AC7C359}" type="presParOf" srcId="{96C36631-B165-4BCC-9760-037D49D95108}" destId="{D7320AAF-D663-47E3-8B46-06D0387202B9}" srcOrd="0" destOrd="0" presId="urn:microsoft.com/office/officeart/2005/8/layout/list1"/>
    <dgm:cxn modelId="{28AD3DB6-F571-4F4C-8AB3-694524D77545}" type="presParOf" srcId="{96C36631-B165-4BCC-9760-037D49D95108}" destId="{62ADFEBD-89C8-4486-826C-4F1CAB985A79}" srcOrd="1" destOrd="0" presId="urn:microsoft.com/office/officeart/2005/8/layout/list1"/>
    <dgm:cxn modelId="{C4906B10-86F5-4943-911B-E171BC32EA97}" type="presParOf" srcId="{BE077B1A-CADD-47E2-A795-97C05CAD6D99}" destId="{EB82E6D1-132A-40B5-AD02-23D00B63C1B6}" srcOrd="5" destOrd="0" presId="urn:microsoft.com/office/officeart/2005/8/layout/list1"/>
    <dgm:cxn modelId="{16E1A5B7-C9E7-4E98-96C8-0EBB578C11BE}" type="presParOf" srcId="{BE077B1A-CADD-47E2-A795-97C05CAD6D99}" destId="{C6C91B58-21AB-4EB8-8F06-26945252B6B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4D754F-937A-4520-87BD-55C238B3FD7D}">
      <dsp:nvSpPr>
        <dsp:cNvPr id="0" name=""/>
        <dsp:cNvSpPr/>
      </dsp:nvSpPr>
      <dsp:spPr>
        <a:xfrm>
          <a:off x="0" y="392881"/>
          <a:ext cx="10515600" cy="2101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79044" rIns="816127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/>
            <a:t>Displayed the columns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/>
            <a:t>Cut out the columns that were unnecessary.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/>
            <a:t>Dropped columns that did not have any values.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/>
            <a:t>Renamed the columns.</a:t>
          </a:r>
          <a:endParaRPr lang="en-US" sz="2300" kern="1200"/>
        </a:p>
      </dsp:txBody>
      <dsp:txXfrm>
        <a:off x="0" y="392881"/>
        <a:ext cx="10515600" cy="2101050"/>
      </dsp:txXfrm>
    </dsp:sp>
    <dsp:sp modelId="{1A2EB138-4EEC-46F1-8075-6AD272B5E8BB}">
      <dsp:nvSpPr>
        <dsp:cNvPr id="0" name=""/>
        <dsp:cNvSpPr/>
      </dsp:nvSpPr>
      <dsp:spPr>
        <a:xfrm>
          <a:off x="525780" y="53401"/>
          <a:ext cx="7360920" cy="6789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/>
            <a:t>CSV </a:t>
          </a:r>
          <a:endParaRPr lang="en-US" sz="2300" kern="1200"/>
        </a:p>
      </dsp:txBody>
      <dsp:txXfrm>
        <a:off x="558924" y="86545"/>
        <a:ext cx="7294632" cy="612672"/>
      </dsp:txXfrm>
    </dsp:sp>
    <dsp:sp modelId="{C6C91B58-21AB-4EB8-8F06-26945252B6BD}">
      <dsp:nvSpPr>
        <dsp:cNvPr id="0" name=""/>
        <dsp:cNvSpPr/>
      </dsp:nvSpPr>
      <dsp:spPr>
        <a:xfrm>
          <a:off x="0" y="2957611"/>
          <a:ext cx="10515600" cy="1340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79044" rIns="816127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Displayed the necessary columns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Cut out the unwanted information</a:t>
          </a:r>
        </a:p>
      </dsp:txBody>
      <dsp:txXfrm>
        <a:off x="0" y="2957611"/>
        <a:ext cx="10515600" cy="1340325"/>
      </dsp:txXfrm>
    </dsp:sp>
    <dsp:sp modelId="{62ADFEBD-89C8-4486-826C-4F1CAB985A79}">
      <dsp:nvSpPr>
        <dsp:cNvPr id="0" name=""/>
        <dsp:cNvSpPr/>
      </dsp:nvSpPr>
      <dsp:spPr>
        <a:xfrm>
          <a:off x="525780" y="2618131"/>
          <a:ext cx="7360920" cy="6789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JSON</a:t>
          </a:r>
          <a:endParaRPr lang="en-US" sz="2300" kern="1200"/>
        </a:p>
      </dsp:txBody>
      <dsp:txXfrm>
        <a:off x="558924" y="2651275"/>
        <a:ext cx="7294632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F602-D366-1C6B-B6DD-14046AADF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BC476-A63A-97AE-996A-4FC48EFB9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4FFBC-F0D0-8D50-C1CD-0DFCA15B3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A9C0-D1B3-46E8-8545-01D9F382481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6B549-21F4-F7E3-F1AB-30EDF0181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99395-25A3-E672-DCDB-B1DD6299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911F-652C-4CEF-B0DE-CB8252150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48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6719-0C8C-2F04-6737-FD802C9F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875531-8B15-A984-8502-17B4C391E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2044C-10E9-D29D-43EE-19A526559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A9C0-D1B3-46E8-8545-01D9F382481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194E7-AD5A-19E5-540C-C2E8858E7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79FC1-F102-4BA9-67B1-2BA29D141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911F-652C-4CEF-B0DE-CB8252150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34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4EB28C-CD35-0752-8D0D-66A30244D1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954E24-780F-C158-0E1D-C3C614453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7A12C-B468-D9C5-9A2A-63F99AE24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A9C0-D1B3-46E8-8545-01D9F382481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9FF36-750D-E37D-3C1C-DEC3E5BA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5A240-AC40-7FC9-70FC-77C68FC7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911F-652C-4CEF-B0DE-CB8252150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58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08C6-B3E7-9ABD-4AD6-B47005E3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1FD5B-C7B2-5F89-F55E-B3F67B4EB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90643-9B9C-7AB7-ACAD-AA0BA693E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A9C0-D1B3-46E8-8545-01D9F382481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FEAEC-0B10-1F6D-99B4-C2FB553F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AAE08-9B00-24BB-4BF6-FC30EA3F1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911F-652C-4CEF-B0DE-CB8252150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5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B09A4-85D9-DF89-F4A6-DD7A7240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5A01F-6D8A-25A2-9A5B-8B00B18D0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9673D-36BB-7265-3B00-6142F753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A9C0-D1B3-46E8-8545-01D9F382481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36CE2-A43A-120A-3914-D85CEC512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74C31-9859-AE4A-A5A0-AB78B031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911F-652C-4CEF-B0DE-CB8252150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9E4B2-E210-B5E1-1A08-266B4E5B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5FB69-EA6B-3C3A-3E46-82E86C34CA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CF90B5-089B-1D31-74AC-C316CEC3E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752CB-4179-F282-9566-EA92C2CD8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A9C0-D1B3-46E8-8545-01D9F382481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FD476-C9B6-0C36-253B-357D01DE5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739B5-7A04-803D-5AEC-0CB6D773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911F-652C-4CEF-B0DE-CB8252150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49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0E8AA-10E3-0AE0-993C-4FD069679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89B3D-2787-7AED-7554-4EDC9854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F5F3A-7F28-FE2D-449E-BC3E09A6E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4050F-B64D-FA65-97A8-36A67EBADC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E07BC4-1136-7774-1E35-F8414CF49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2BA27-BAE4-E7E7-9F7C-EC3CF62F9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A9C0-D1B3-46E8-8545-01D9F382481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EA84E7-265E-AEFC-B398-16423EB63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C93FEE-CF67-917A-A6DC-3822369AC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911F-652C-4CEF-B0DE-CB8252150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0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8B811-C469-838E-4BF1-8B3FE779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B14A-213C-56BE-0D43-8F0A2D192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A9C0-D1B3-46E8-8545-01D9F382481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AD31DF-90D1-D604-AA53-258273BD2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7E4E7-FABF-9379-D653-8EA894E74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911F-652C-4CEF-B0DE-CB8252150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7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F46CA3-CE6A-B303-F3BA-91B80B38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A9C0-D1B3-46E8-8545-01D9F382481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286668-9853-6B90-F0A7-607A14E2B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3E472-F8DB-918F-810C-E6308275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911F-652C-4CEF-B0DE-CB8252150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58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536C-6A7C-738A-D3CF-7FD857FE1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C1F21-07CB-FA91-2D89-6C1BEB56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BDC60-FC61-8485-AA55-FB122F5B8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D1B0F-718C-CAFA-89D3-764FDF201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A9C0-D1B3-46E8-8545-01D9F382481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E85C8-BFA9-8035-E5FE-7C44FE61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7667D-09CE-A935-35B7-B6535C1C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911F-652C-4CEF-B0DE-CB8252150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44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CA0C-C4AA-DE89-B3DC-072C57EF6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82178C-9BF7-A7BA-A7AB-2DE818ADC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8962E-B52E-55DD-6969-62F72FF71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71E3F-843B-6B11-C0BC-3100B4683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A9C0-D1B3-46E8-8545-01D9F382481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3447C-4128-5E13-9F1D-AA7892451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09F2D-D582-F9A1-2929-EF836A824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6911F-652C-4CEF-B0DE-CB8252150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29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995EF-745E-7D77-3C38-7F5228D3B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4FD7F-22FC-05E8-96CD-A6657279E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5F6BC-6888-DB5E-54E0-04DC9939E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FA9C0-D1B3-46E8-8545-01D9F382481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4725F-0B96-7BD2-10CA-2D36788C6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20494-E146-4E83-1917-79110E285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6911F-652C-4CEF-B0DE-CB8252150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47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ustinreese/craigslist-carstrucks-data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shboard of a car">
            <a:extLst>
              <a:ext uri="{FF2B5EF4-FFF2-40B4-BE49-F238E27FC236}">
                <a16:creationId xmlns:a16="http://schemas.microsoft.com/office/drawing/2014/main" id="{6C389D89-79E9-C92F-F8E4-FC2FB9D6E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E190C6-834E-B6C3-904E-3CB33A4AE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GB" sz="4000"/>
              <a:t>Driving to Success</a:t>
            </a:r>
            <a:endParaRPr lang="en-US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0A4750-4B07-E07A-2652-88AA9794C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6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3E611-26DD-C81E-B599-B4916EEE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you!!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Rear view of Tesla roadster">
            <a:extLst>
              <a:ext uri="{FF2B5EF4-FFF2-40B4-BE49-F238E27FC236}">
                <a16:creationId xmlns:a16="http://schemas.microsoft.com/office/drawing/2014/main" id="{4DF48C31-1177-88D8-3577-A7B16A1DC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3" r="12568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00816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EC699A70-D304-08B4-900A-AB6101F57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34" b="17267"/>
          <a:stretch/>
        </p:blipFill>
        <p:spPr>
          <a:xfrm>
            <a:off x="20" y="3556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C37F6-9DB1-88E0-4927-526003D72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106389"/>
          </a:xfrm>
        </p:spPr>
        <p:txBody>
          <a:bodyPr>
            <a:normAutofit/>
          </a:bodyPr>
          <a:lstStyle/>
          <a:p>
            <a:r>
              <a:rPr lang="en-GB" sz="4000" b="1" dirty="0"/>
              <a:t>Members</a:t>
            </a:r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E8546-EEC7-96C8-5059-3E6B9772F3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4338320"/>
            <a:ext cx="4330262" cy="2306315"/>
          </a:xfrm>
        </p:spPr>
        <p:txBody>
          <a:bodyPr>
            <a:normAutofit/>
          </a:bodyPr>
          <a:lstStyle/>
          <a:p>
            <a:r>
              <a:rPr lang="en-GB" dirty="0"/>
              <a:t>-Yevgeniy </a:t>
            </a:r>
            <a:r>
              <a:rPr lang="en-GB" dirty="0" err="1"/>
              <a:t>Denkovych</a:t>
            </a:r>
            <a:endParaRPr lang="en-GB" dirty="0"/>
          </a:p>
          <a:p>
            <a:r>
              <a:rPr lang="en-GB" dirty="0"/>
              <a:t>-Nnamdi </a:t>
            </a:r>
            <a:r>
              <a:rPr lang="en-GB" dirty="0" err="1"/>
              <a:t>Okoroji</a:t>
            </a:r>
            <a:endParaRPr lang="en-GB" dirty="0"/>
          </a:p>
          <a:p>
            <a:r>
              <a:rPr lang="en-GB" dirty="0"/>
              <a:t>-Kantai Melau</a:t>
            </a:r>
          </a:p>
          <a:p>
            <a:r>
              <a:rPr lang="en-GB" dirty="0"/>
              <a:t>-Mihai </a:t>
            </a:r>
            <a:r>
              <a:rPr lang="en-GB" dirty="0" err="1"/>
              <a:t>Florea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317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1F58-0026-AC89-5491-734A4C4CD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1056639"/>
            <a:ext cx="4439919" cy="1143519"/>
          </a:xfrm>
        </p:spPr>
        <p:txBody>
          <a:bodyPr>
            <a:normAutofit/>
          </a:bodyPr>
          <a:lstStyle/>
          <a:p>
            <a:r>
              <a:rPr lang="en-GB" b="1" dirty="0"/>
              <a:t>Project Brief</a:t>
            </a:r>
            <a:endParaRPr lang="en-US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58BAA-C1FA-D5A2-FC2E-E526290E0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68" y="2316480"/>
            <a:ext cx="5541754" cy="4238942"/>
          </a:xfrm>
        </p:spPr>
        <p:txBody>
          <a:bodyPr>
            <a:normAutofit/>
          </a:bodyPr>
          <a:lstStyle/>
          <a:p>
            <a:r>
              <a:rPr lang="en-GB" sz="2000" dirty="0"/>
              <a:t>Setting up a start-up car company that buys used cars to either sell or lease to clients.</a:t>
            </a:r>
          </a:p>
          <a:p>
            <a:r>
              <a:rPr lang="en-GB" sz="2000" dirty="0"/>
              <a:t>Beneficial to analyse the existing car market.</a:t>
            </a:r>
          </a:p>
          <a:p>
            <a:r>
              <a:rPr lang="en-GB" sz="2000" dirty="0"/>
              <a:t>We seek to get information such as: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2000" dirty="0"/>
              <a:t> Type of car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2000" dirty="0"/>
              <a:t>Year of Manufacture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2000" dirty="0"/>
              <a:t>Mileage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2000" dirty="0"/>
              <a:t>Price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2000" dirty="0"/>
              <a:t>Fuel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2000" dirty="0"/>
              <a:t>Transmission</a:t>
            </a:r>
          </a:p>
          <a:p>
            <a:r>
              <a:rPr lang="en-GB" sz="2000" dirty="0"/>
              <a:t>This will enable us to make informed decisions.</a:t>
            </a:r>
          </a:p>
          <a:p>
            <a:pPr lvl="3"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pic>
        <p:nvPicPr>
          <p:cNvPr id="5" name="Picture 4" descr="Cars parked in a line">
            <a:extLst>
              <a:ext uri="{FF2B5EF4-FFF2-40B4-BE49-F238E27FC236}">
                <a16:creationId xmlns:a16="http://schemas.microsoft.com/office/drawing/2014/main" id="{3A4AFFFF-02C8-6DDC-F2A9-2885DD542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01" r="6657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586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ck of colorful files">
            <a:extLst>
              <a:ext uri="{FF2B5EF4-FFF2-40B4-BE49-F238E27FC236}">
                <a16:creationId xmlns:a16="http://schemas.microsoft.com/office/drawing/2014/main" id="{929A14EE-6A8A-5414-C256-96BBE5007A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" t="2023" r="1" b="4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4458F-398A-1BFC-DCF4-7A99980D5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GB" sz="4000" b="1"/>
              <a:t>Data Sets</a:t>
            </a:r>
            <a:endParaRPr lang="en-US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17425-6587-4518-BB85-4465B57C2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>
            <a:normAutofit/>
          </a:bodyPr>
          <a:lstStyle/>
          <a:p>
            <a:r>
              <a:rPr lang="en-GB" sz="1800"/>
              <a:t>We used 2 data sets for the information:</a:t>
            </a:r>
          </a:p>
          <a:p>
            <a:endParaRPr lang="en-US" sz="1800"/>
          </a:p>
          <a:p>
            <a:pPr lvl="1"/>
            <a:r>
              <a:rPr lang="en-US" sz="1800"/>
              <a:t>Kaggle (CSV)- </a:t>
            </a:r>
            <a:r>
              <a:rPr lang="en-US" sz="1800">
                <a:hlinkClick r:id="rId3"/>
              </a:rPr>
              <a:t>https://www.kaggle.com/datasets/austinreese/craigslist-carstrucks-data</a:t>
            </a:r>
            <a:endParaRPr lang="en-US" sz="1800"/>
          </a:p>
          <a:p>
            <a:pPr lvl="1"/>
            <a:endParaRPr lang="en-US" sz="1800"/>
          </a:p>
          <a:p>
            <a:pPr lvl="1"/>
            <a:r>
              <a:rPr lang="en-US" sz="1800"/>
              <a:t>Web scraping the Autotrader website (JSON)-  </a:t>
            </a:r>
          </a:p>
          <a:p>
            <a:pPr marL="457200" lvl="1" indent="0">
              <a:buNone/>
            </a:pPr>
            <a:r>
              <a:rPr lang="en-US" sz="1800"/>
              <a:t>https://www.autotrader.co.uk</a:t>
            </a:r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2803778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les of paperwork">
            <a:extLst>
              <a:ext uri="{FF2B5EF4-FFF2-40B4-BE49-F238E27FC236}">
                <a16:creationId xmlns:a16="http://schemas.microsoft.com/office/drawing/2014/main" id="{88549596-798B-110E-BF60-C3AC39E07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D4353-D9F2-26F5-CCBA-5A6B03EAB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138555"/>
          </a:xfrm>
        </p:spPr>
        <p:txBody>
          <a:bodyPr>
            <a:normAutofit/>
          </a:bodyPr>
          <a:lstStyle/>
          <a:p>
            <a:r>
              <a:rPr lang="en-GB" sz="4000" b="1"/>
              <a:t>Extraction</a:t>
            </a:r>
            <a:endParaRPr lang="en-US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64D6E-C33E-2117-F76B-606E88D11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2960" y="1595120"/>
            <a:ext cx="4836160" cy="5059680"/>
          </a:xfrm>
        </p:spPr>
        <p:txBody>
          <a:bodyPr>
            <a:noAutofit/>
          </a:bodyPr>
          <a:lstStyle/>
          <a:p>
            <a:r>
              <a:rPr lang="en-GB" sz="1800" b="1" dirty="0"/>
              <a:t>CSV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GB" sz="1800" dirty="0"/>
              <a:t> File was downloaded from the source and connected through pandas to the </a:t>
            </a:r>
            <a:r>
              <a:rPr lang="en-GB" sz="1800" dirty="0" err="1"/>
              <a:t>Jupyter</a:t>
            </a:r>
            <a:r>
              <a:rPr lang="en-GB" sz="1800" dirty="0"/>
              <a:t> Notebook.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800" b="1" dirty="0"/>
              <a:t>Web Scraping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GB" sz="1800" b="1" dirty="0"/>
              <a:t> </a:t>
            </a:r>
            <a:r>
              <a:rPr lang="en-GB" sz="1800" dirty="0"/>
              <a:t>Scrapping was done to produce a HTML JSON format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GB" sz="1800" b="1" dirty="0"/>
              <a:t> </a:t>
            </a:r>
            <a:r>
              <a:rPr lang="en-US" sz="1800" b="0" i="0" dirty="0">
                <a:effectLst/>
                <a:latin typeface="Slack-Lato"/>
              </a:rPr>
              <a:t>Accessed the page using </a:t>
            </a:r>
            <a:r>
              <a:rPr lang="en-US" sz="1800" b="0" i="0" dirty="0" err="1">
                <a:effectLst/>
                <a:latin typeface="Slack-Lato"/>
              </a:rPr>
              <a:t>BeautifulSoup</a:t>
            </a:r>
            <a:r>
              <a:rPr lang="en-US" sz="1800" b="0" i="0" dirty="0">
                <a:effectLst/>
                <a:latin typeface="Slack-Lato"/>
              </a:rPr>
              <a:t> and got the HTML in JSON format.</a:t>
            </a:r>
            <a:endParaRPr lang="en-GB" sz="1800" b="1" i="0" dirty="0">
              <a:effectLst/>
              <a:latin typeface="Slack-Lato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en-GB" sz="1800" b="1" dirty="0">
                <a:latin typeface="Slack-Lato"/>
              </a:rPr>
              <a:t> </a:t>
            </a:r>
            <a:r>
              <a:rPr lang="en-US" sz="1800" b="0" i="0" dirty="0">
                <a:effectLst/>
                <a:latin typeface="Slack-Lato"/>
              </a:rPr>
              <a:t>Scraped the results and stored the information in lists that contained the details that were required.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1800" b="0" i="0" dirty="0">
                <a:effectLst/>
                <a:latin typeface="Slack-Lato"/>
              </a:rPr>
              <a:t>From the lists, the data was input and stored in a data frame.</a:t>
            </a:r>
            <a:endParaRPr lang="en-GB" sz="1800" b="1" dirty="0"/>
          </a:p>
        </p:txBody>
      </p:sp>
    </p:spTree>
    <p:extLst>
      <p:ext uri="{BB962C8B-B14F-4D97-AF65-F5344CB8AC3E}">
        <p14:creationId xmlns:p14="http://schemas.microsoft.com/office/powerpoint/2010/main" val="2681188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CB1CBB-27BE-9114-5F8A-05B3DCAE7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35429-1E0B-0BAB-3976-C2CE24F42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Transformation</a:t>
            </a:r>
            <a:endParaRPr lang="en-US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D58058-7A86-8953-3201-35FC339AA7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92130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0841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A 3D pattern of ring shapes connected by lines">
            <a:extLst>
              <a:ext uri="{FF2B5EF4-FFF2-40B4-BE49-F238E27FC236}">
                <a16:creationId xmlns:a16="http://schemas.microsoft.com/office/drawing/2014/main" id="{6430BFFE-6E4C-3B18-B448-C3C468CE9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8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7CC3D-DFFF-43E1-9058-0B90AFE9B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784600" cy="1189355"/>
          </a:xfrm>
        </p:spPr>
        <p:txBody>
          <a:bodyPr>
            <a:normAutofit/>
          </a:bodyPr>
          <a:lstStyle/>
          <a:p>
            <a:r>
              <a:rPr lang="en-GB" sz="4000" b="1" dirty="0"/>
              <a:t>Loading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F0408-1B51-DBC1-178B-26714BD1C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1520"/>
            <a:ext cx="4566920" cy="4175443"/>
          </a:xfrm>
        </p:spPr>
        <p:txBody>
          <a:bodyPr>
            <a:noAutofit/>
          </a:bodyPr>
          <a:lstStyle/>
          <a:p>
            <a:r>
              <a:rPr lang="en-GB" sz="2000" dirty="0"/>
              <a:t>Database Selected -  PostgreSQL</a:t>
            </a:r>
          </a:p>
          <a:p>
            <a:r>
              <a:rPr lang="en-GB" sz="2000" dirty="0"/>
              <a:t>Process: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2000" dirty="0"/>
              <a:t> </a:t>
            </a:r>
            <a:r>
              <a:rPr lang="en-US" sz="2000" b="0" i="0" dirty="0">
                <a:effectLst/>
                <a:latin typeface="Slack-Lato"/>
              </a:rPr>
              <a:t>Created the '</a:t>
            </a:r>
            <a:r>
              <a:rPr lang="en-US" sz="2000" b="0" i="0" dirty="0" err="1">
                <a:effectLst/>
                <a:latin typeface="Slack-Lato"/>
              </a:rPr>
              <a:t>cars_db</a:t>
            </a:r>
            <a:r>
              <a:rPr lang="en-US" sz="2000" b="0" i="0" dirty="0">
                <a:effectLst/>
                <a:latin typeface="Slack-Lato"/>
              </a:rPr>
              <a:t>' database on the PostgreSQL</a:t>
            </a:r>
            <a:endParaRPr lang="en-GB" sz="2000" b="0" i="0" dirty="0">
              <a:effectLst/>
              <a:latin typeface="Slack-Lato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2000" dirty="0">
                <a:latin typeface="Slack-Lato"/>
              </a:rPr>
              <a:t> </a:t>
            </a:r>
            <a:r>
              <a:rPr lang="en-US" sz="2000" b="0" i="0" dirty="0">
                <a:effectLst/>
                <a:latin typeface="Slack-Lato"/>
              </a:rPr>
              <a:t>Created the 2 tables that would hold the information from the </a:t>
            </a:r>
            <a:r>
              <a:rPr lang="en-US" sz="2000" b="0" i="0" dirty="0" err="1">
                <a:effectLst/>
                <a:latin typeface="Slack-Lato"/>
              </a:rPr>
              <a:t>DataFrames</a:t>
            </a:r>
            <a:r>
              <a:rPr lang="en-US" sz="2000" b="0" i="0" dirty="0">
                <a:effectLst/>
                <a:latin typeface="Slack-Lato"/>
              </a:rPr>
              <a:t>.</a:t>
            </a:r>
            <a:endParaRPr lang="en-GB" sz="2000" dirty="0">
              <a:latin typeface="Slack-Lato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2000" dirty="0">
                <a:latin typeface="Slack-Lato"/>
              </a:rPr>
              <a:t> </a:t>
            </a:r>
            <a:r>
              <a:rPr lang="en-US" sz="2000" b="0" i="0" dirty="0">
                <a:effectLst/>
                <a:latin typeface="Slack-Lato"/>
              </a:rPr>
              <a:t>Created a connection in pandas to the </a:t>
            </a:r>
            <a:r>
              <a:rPr lang="en-US" sz="2000" b="0" i="0" dirty="0" err="1">
                <a:effectLst/>
                <a:latin typeface="Slack-Lato"/>
              </a:rPr>
              <a:t>DataBase</a:t>
            </a:r>
            <a:endParaRPr lang="en-GB" sz="2000" b="0" i="0" dirty="0">
              <a:effectLst/>
              <a:latin typeface="Slack-Lato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0" i="0" dirty="0">
                <a:effectLst/>
                <a:latin typeface="Slack-Lato"/>
              </a:rPr>
              <a:t>Linked the </a:t>
            </a:r>
            <a:r>
              <a:rPr lang="en-US" sz="2000" b="0" i="0" dirty="0" err="1">
                <a:effectLst/>
                <a:latin typeface="Slack-Lato"/>
              </a:rPr>
              <a:t>DataFrames</a:t>
            </a:r>
            <a:r>
              <a:rPr lang="en-US" sz="2000" b="0" i="0" dirty="0">
                <a:effectLst/>
                <a:latin typeface="Slack-Lato"/>
              </a:rPr>
              <a:t> in pandas to the tables that had been created and displayed the</a:t>
            </a:r>
            <a:r>
              <a:rPr lang="en-GB" sz="2000" dirty="0">
                <a:latin typeface="Slack-Lato"/>
              </a:rPr>
              <a:t> </a:t>
            </a:r>
            <a:r>
              <a:rPr lang="en-US" sz="2000" b="0" i="0" dirty="0">
                <a:effectLst/>
                <a:latin typeface="Slack-Lato"/>
              </a:rPr>
              <a:t>information contained in the tables.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0405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rs parked in a line">
            <a:extLst>
              <a:ext uri="{FF2B5EF4-FFF2-40B4-BE49-F238E27FC236}">
                <a16:creationId xmlns:a16="http://schemas.microsoft.com/office/drawing/2014/main" id="{4DEA0139-B463-F323-4147-D5EE31342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B858C-29FE-53CF-7313-D28C9D0BB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 b="1" dirty="0"/>
              <a:t>..And Finally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14039-C99E-E55F-437F-7E543F7EF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GB" sz="2000" dirty="0"/>
              <a:t>We are now ready to analyse the data in order to kick start our business from a data driven position.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5144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repairing engine">
            <a:extLst>
              <a:ext uri="{FF2B5EF4-FFF2-40B4-BE49-F238E27FC236}">
                <a16:creationId xmlns:a16="http://schemas.microsoft.com/office/drawing/2014/main" id="{0DBE21AB-6A36-F82B-6894-AF2DAF3094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A3B3A-9CF4-CC1F-C767-7D8E9D0E1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/>
              <a:t>Challenges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D209E-6CBB-8922-FB5C-AEDA67384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GB" sz="2000" dirty="0"/>
              <a:t>Accessing the information from </a:t>
            </a:r>
            <a:r>
              <a:rPr lang="en-GB" sz="2000" b="1" dirty="0"/>
              <a:t>Auto Trader </a:t>
            </a:r>
            <a:r>
              <a:rPr lang="en-GB" sz="2000" dirty="0"/>
              <a:t>‘</a:t>
            </a:r>
            <a:r>
              <a:rPr lang="en-US" sz="2000" dirty="0"/>
              <a:t>https://www.autotrader.co.uk’</a:t>
            </a:r>
          </a:p>
          <a:p>
            <a:endParaRPr lang="en-US" sz="2000" dirty="0"/>
          </a:p>
          <a:p>
            <a:r>
              <a:rPr lang="en-US" sz="2000" dirty="0"/>
              <a:t>This was due to the cookies pop up that we couldn’t figure a way to bypass.</a:t>
            </a:r>
          </a:p>
        </p:txBody>
      </p:sp>
    </p:spTree>
    <p:extLst>
      <p:ext uri="{BB962C8B-B14F-4D97-AF65-F5344CB8AC3E}">
        <p14:creationId xmlns:p14="http://schemas.microsoft.com/office/powerpoint/2010/main" val="3223164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354</Words>
  <Application>Microsoft Office PowerPoint</Application>
  <PresentationFormat>Widescreen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Slack-Lato</vt:lpstr>
      <vt:lpstr>Wingdings</vt:lpstr>
      <vt:lpstr>Office Theme</vt:lpstr>
      <vt:lpstr>Driving to Success</vt:lpstr>
      <vt:lpstr>Members</vt:lpstr>
      <vt:lpstr>Project Brief</vt:lpstr>
      <vt:lpstr>Data Sets</vt:lpstr>
      <vt:lpstr>Extraction</vt:lpstr>
      <vt:lpstr>Transformation</vt:lpstr>
      <vt:lpstr>Loading</vt:lpstr>
      <vt:lpstr>..And Finally</vt:lpstr>
      <vt:lpstr>Challenges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Driving to Success</dc:title>
  <dc:creator>Kantai Melau</dc:creator>
  <cp:lastModifiedBy>Kantai Melau</cp:lastModifiedBy>
  <cp:revision>1</cp:revision>
  <dcterms:created xsi:type="dcterms:W3CDTF">2022-08-22T13:02:01Z</dcterms:created>
  <dcterms:modified xsi:type="dcterms:W3CDTF">2022-08-22T14:33:11Z</dcterms:modified>
</cp:coreProperties>
</file>